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EC3D6-1C56-4B16-B2DD-10836477DB44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DCD1C-C058-4456-95CB-11465E4A01C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93ECA-A995-43B4-962B-0C069998AEDC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AEF89-0A45-4DA5-B5D0-022651CD12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984A7-54F6-4EE3-8E4D-2F3025F392C8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08D73-9A3F-4F15-B68E-DC4B3287DBC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66DB9-7E0B-4F9D-A67C-FCE379F6F1BF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89998-1B61-4033-B316-4902158EAC0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18A1C-3F40-46BD-8A61-FCC5B55982CD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FF60F-1DB0-411D-9892-6B7F026134A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0998-415F-46E9-A158-4BF3061407D6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9F751-612B-4018-8881-F6DA390A105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0AC0B-FB7D-4406-A97B-2D2D0BE20255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4C8F-EEBD-4FB2-94BB-73F5D39ECDC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E21D0-024A-4940-979A-CDFF87A3B022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C67DA-B152-403F-8683-FECE02BFCC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A368C-5219-4997-BFE7-0D4BD53001A0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755D-F568-421E-9A30-D7E1561086A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5C59A-4A12-47B4-8C9B-F58294572583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DA428-DDC9-4CBC-B1E9-8BCE4C8CE1C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DA8A8-02DC-41E6-9F27-DA55F2B4C1E2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6380-728C-4508-A414-B332B45C6AB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55A3B95-A123-4045-8B39-6F58DF713ED0}" type="datetimeFigureOut">
              <a:rPr lang="en-AU"/>
              <a:pPr>
                <a:defRPr/>
              </a:pPr>
              <a:t>1/9/12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E34DA1F-F4F4-436F-AFE3-02E47EDE84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img_supe_0.t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917416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0" y="692150"/>
            <a:ext cx="60309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AU" sz="16600" b="1">
                <a:latin typeface="Palace Script MT" charset="0"/>
              </a:rPr>
              <a:t>The River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0" y="692150"/>
            <a:ext cx="54562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AU" sz="3200">
                <a:latin typeface="French Script MT" charset="0"/>
              </a:rPr>
              <a:t>Corowa Theatre Company presents to you…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5940425" y="2060575"/>
            <a:ext cx="2855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AU" sz="2400">
                <a:latin typeface="Aparajita" charset="0"/>
                <a:ea typeface="Aparajita" charset="0"/>
                <a:cs typeface="Aparajita" charset="0"/>
              </a:rPr>
              <a:t>Written</a:t>
            </a:r>
            <a:r>
              <a:rPr lang="en-AU" sz="2800">
                <a:latin typeface="Aparajita" charset="0"/>
                <a:ea typeface="Aparajita" charset="0"/>
                <a:cs typeface="Aparajita" charset="0"/>
              </a:rPr>
              <a:t> by Carm Hogan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ヒラギノ角ゴ Pro W3</vt:lpstr>
      <vt:lpstr>Arial</vt:lpstr>
      <vt:lpstr>Palace Script MT</vt:lpstr>
      <vt:lpstr>French Script MT</vt:lpstr>
      <vt:lpstr>Aparajita</vt:lpstr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Carm User</cp:lastModifiedBy>
  <cp:revision>3</cp:revision>
  <dcterms:created xsi:type="dcterms:W3CDTF">2012-01-09T08:20:18Z</dcterms:created>
  <dcterms:modified xsi:type="dcterms:W3CDTF">2012-01-09T08:59:44Z</dcterms:modified>
</cp:coreProperties>
</file>